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45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Formas Nominais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Infinitivo, gerúndio, particípio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Formas nominais: infinitivo pessoal/impessoal, gerúndio, particípio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"É importante estudar" e "É importante estudarmos": há diferença de sentido?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infinitivo pessoal se flexiona por pessoa para deixar claro a quem se refere a 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formas nominais, três funções.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Infinitivo impessoal: genérico, sem sujeito específico (Estudar é importante)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Infinitivo pessoal: flexiona por pessoa (estudarmos, estudardes)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Gerúndio: ação em processo (estudando)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Particípio: ação concluída ou qualidade (estudado)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infinitivo nunca se flexiona, por ser uma forma nominal do verbo.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"É necessário os alunos entregarem o trabalho"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Infinitivo pessoal "entregarem"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Flexionado na 3ª pessoa do plural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Deixa claro quem deve realizar a ação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Infinitivo, gerúndio e particípio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a forma nominal destacada: "Correr é bom para a saúde", "Ele chegou correndo", "O trabalho está terminado".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 infinitivo pessoal quando quiser deixar claro quem pratica a 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"Correr": infinitivo impessoal. "Correndo": gerúndio. "Terminado": particípio (funcionando como adjetivo).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forma nominal cumpre uma função predominante diferente.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Infinitivo (nome da ação), gerúndio (processo), particípio (conclusão ou qualidade).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vozes verbais — ativa, passiva analítica, passiva sintética e reflexiva.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