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46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Vozes Verbais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Ativa, passiva analítica, passiva sintética, reflexiva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Vozes verbais: ativa, passiva analítica, passiva sintética e reflexiva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"Vendem-se casas": quem é o sujeito dessa frase?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voz passiva sintética com "se" frequentemente omite o agente propositalmente, quando não é importante mencionar quem pratica.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vozes verbais.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Ativa: o sujeito pratica a 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Passiva analítica: ser + particípio, agente explícito ou não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Passiva sintética: verbo + "se", sem agente (Vendem-se casas)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Reflexiva: sujeito pratica e recebe a ação (Ele se machucou)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voz passiva precisa ter um agente da passiva explícito na frase.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"Vendem-se casas" = "Casas são vendidas [por alguém não mencionado]"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"se" aqui é apassivador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agente não é especificado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Construção completa e válida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vozes verbais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 para a voz passiva analítica: "O pedreiro construiu a casa."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o sujeito pratica, sofre, ou pratica E sofre a ação?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 casa foi construída pelo pedreiro."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Ativa (sujeito age), passiva (sujeito sofre), reflexiva (sujeito age sobre si).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"se" pode ser apassivador (sem agente) ou reflexivo (ação sobre o próprio sujeito).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verbos impessoais e unipessoais.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