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Verbos Impessoais e Unipessoais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sujeito e com sujeito restrito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Verbos impessoais e unipessoais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"Há muitas pessoas na fila": quem ou o que é o sujeito dessa frase?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"Haver" no sentido de existir e verbos de fenômeno da natureza nunca têm sujeito, então nunca vão para o plural.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verbo sem sujeito comum.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Impessoal: sem sujeito, sempre na 3ª pessoa do singular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"Haver" (existir), "fazer" (tempo), fenômenos da natureza (chover)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Unipessoal: sujeito restrito a seres não humanos ou orações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"O galo cantou" (unipessoal) vs. "Houve problemas" (impessoal)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verbo concorda com o substantivo que vem depois dele.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"Houveram muitos problemas" está errado?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"haver" (existir) é impessoal, sem sujeito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"problemas" é objeto direto, não sujeito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Correto: "Houve muitos problemas", sempre singular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Impessoal e unipessoal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Corrija, se necessário: "Houveram muitos acidentes na rodovia neste feriado."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"Haver" no sentido de existir nunca vai para o plural.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"Houve muitos acidentes na rodovia neste feriado" (verbo impessoal "haver", sempre na terceira pessoa do singular).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"Houveram" é um dos erros de concordância mais frequentes.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"Haver" (existir) e fenômenos da natureza: sempre 3ª pessoa do singular.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advérbio — classificação, locução adverbial e diferença com adjetivo.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