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Advérbio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Classificação, locução adverbial, diferença com adjetivo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Advérbio: classificação, locução adverbial e diferença com adjetivo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fala rápido" e "Ele é rápido": a palavra "rápido" exerce a mesma função?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Adjetivo concorda em gênero/número com um substantivo; advérbio é invariável e modifica um verbo.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Advérbio modifica verbo, adjetivo ou outro advérbio.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Circunstâncias: tempo, lugar, modo, intensidade, negação, afirmação, dúvida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sempre invariável (não flexiona em gênero/número)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Locução adverbial: expressão com valor de advérbio (às pressas = depressa)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palavra pode ser adjetivo (concorda) ou advérbio (invariável)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palavra pertence sempre à mesma classe gramatical, independente da função na frase.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"Maria é alta" (adjetivo) vs. "O avião voa alto" (advérbio)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"alta" concorda com "Maria": adjetivo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"alto" modifica "voa", invariável: advérbio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função na frase decide a classe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Circunstâncias do advérbio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circunstância do advérbio destacado: "Ele chegou ontem", "Fale mais alto", "Talvez ele venha".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Teste: essa palavra concorda em gênero/número com algo?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"ontem": tempo. "alto": intensidade (modificando "fale", indicando o quanto/como). "talvez": dúvida.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prático: a palavra concorda com um substantivo?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concorda, é adjetivo. Se é invariável e modifica um verbo, é advérbio.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preposição — essenciais, acidentais e valores semânticos.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