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Preposição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Essenciais, acidentais, valores semânticos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Preposição: essenciais, acidentais e valores semânticos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"Livro de João", "Viagem de trem", "Chorou de alegria": "de" significa a mesma coisa nas três?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semântico de uma preposição sempre depende do contexto e dos termos que ela conecta.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preposição, e vários valores semânticos.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Essencial: só funciona como preposição (a, de, em, por, com)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Acidental: outra classe usada como preposição (durante, segundo)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Valores: posse, meio, causa, lugar, tempo, modo, companhia, assunto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preposição tem um único significado fixo, independente do contexto.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"de" em três frases diferentes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"Livro de João": posse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"Viagem de trem": meio/instrumento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"Chorou de alegria": causa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semânticos da preposição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valor semântico da preposição destacada: "Morreu de fome", "Chegou de trem", "Presente de aniversário".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os dois termos ligados pela preposição para descobrir o valor semântico.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 fome": causa. "de trem": meio/instrumento. "de aniversário": finalidade/relação (o presente é destinado ao aniversário).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adianta decorar "de = posse" — é preciso olhar a frase inteira.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valor semântico da preposição sempre depende do contexto.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conjunção — coordenativas, subordinativas e correlativas.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