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PORTUGUÊS · AULA 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Coordenativas, subordinativas, correlativas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Conjunção: coordenativas, subordinativas e correlativas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"Estudei, mas não passei" e "Não passei porque não estudei": mesmo tipo de relação?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as duas orações continuam fazendo sentido completo sozinhas, a conjunção é coordenativa; se não, é subordinativa.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grandes tipos de conjunção, e as correlativas.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Coordenativa: liga orações independentes (aditiva, adversativa, alternativa, conclusiva, explicativa)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Subordinativa: liga oração dependente à principal (causa, condição, tempo, concessão...)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Correlativa: aparece em pares (não só...mas também; tanto...quanto)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conjunção liga orações do mesmo jeito.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"Ele chegou quando eu já tinha saído"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"quando eu já tinha saído" não faz sentido sozinha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 da oração principal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"quando" é subordinativa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Coordenativa, subordinativa, correlativa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conjunção destacada: "Estudei, mas não passei", "Não saí porque estava chovendo", "Estude, ou não vai passar".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Separe as orações: ambas fazem sentido sozinhas, ou uma depende da outra?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"mas": coordenativa adversativa. "porque": subordinativa causal. "ou": coordenativa alternativa.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de independência das orações decide o tipo de conjunção.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o estudo de período composto no próximo módulo (Sintaxe).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interjeição — classificação e efeito expressivo,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Classes de Palavras · Aula 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2026-09-19T04:36:38Z</dcterms:created>
  <dcterms:modified xsi:type="dcterms:W3CDTF">2026-09-19T04:36:38Z</dcterms:modified>
</cp:coreProperties>
</file>