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51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Interjeição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e efeito expressivo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Interjeição: classificação e efeito expressivo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"Ai!" tem sujeito, verbo, objeto? Que função sintática essa palavra exerce?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interjeição é uma manifestação emocional direta, funcionando como uma frase completa em si mesma.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interjeição expressa emoção, classificada pelo sentimento.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Alegria (Oba!), dor (Ai!), surpresa (Nossa!)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Advertência (Cuidado!), desejo (Tomara!), apelo (Socorro!)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Locução interjetiva: expressão com valor de interjeição (Meu Deus!)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palavra numa frase precisa exercer uma função sintática.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"Ai! Machuquei o dedo" — que função sintática tem "Ai"?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Nenhuma função sintática tradicional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Expressa dor diretamente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Funciona como frase completa por si só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por sentimento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sentimento expresso pela interjeição: "Ai! Machuquei o dedo", "Cuidado! O chão está molhado", "Que alívio! Passei na prova".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essa expressão comunica uma emoção direta, sem função sintática?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"Ai!": dor. "Cuidado!": advertência/alerta. "Que alívio!": alívio (próximo de alegria).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fecha o estudo das dez classes gramaticais.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partir do próximo módulo, o foco muda para como elas se organizam juntas (Sintaxe).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