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Frase, Oração e Período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e diferenças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Frase, oração e período — conceitos e diferenças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menino que estudou muito passou na prova": quantas orações há nessa frase?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 orações não é intuição sobre "quantas ideias" existem — é um procedimento objetivo: localizar cada verbo ou locução verbal flexionado.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conceitos centrais para toda a análise sintática.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Frase: sentido completo, com ou sem verbo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Oração: organizada em torno de um verbo/locução verbal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Período simples: uma oração. Composto: duas ou mais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 orações pela quantidade de ideias percebidas, em vez de contar pelo número de verbos.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menino que estudou muito passou na prova" tem quantos verbos?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"estudou" e "passou": dois verbos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duas orações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Período composto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Frase, oração e período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 as orações em: "O menino que estudou muito passou na prova."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Sublinhe cada verbo/locução verbal para contar as orações com segurança.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orações: "O menino [...] passou na prova" (oração principal) e "que estudou muito" (oração subordinada), identificadas pelos verbos "passou" e "estudou".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vai analisar em detalhe cada oração e as relações entre elas.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Sujeito, predicado, complementos e depois coordenação/subordinação.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sujeito — tipos, sujeito oculto e oração sem sujeito.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