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Sujeito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Tipos, sujeito oculto, oração sem sujeito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Sujeito: tipos, sujeito oculto e oração sem sujeito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"Estudamos muito ontem": onde está o sujeito, se não há pronome explícito?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Sujeito oculto e indeterminado pressupõem um sujeito que existe; oração sem sujeito não tem sujeito algum.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situações de sujeito.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Simples (um núcleo) e composto (dois ou mais núcleos)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Oculto: identificável pela desinência verbal (Estudamos = nós)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Indeterminado: existe, mas não se sabe quem (Bateram à porta)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Oração sem sujeito: verbos impessoais (Há dúvidas; Faz frio)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oração sem pronome ou substantivo explícito não tem sujeito.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"Há muitas dúvidas": por que não tem sujeito?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"haver" (existir) é verbo impessoal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admite sujeito, nem oculto nem indeterminado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"muitas dúvidas" é objeto direto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sujeito e oração sem sujeito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sujeito: "Choveu a noite toda", "Bateram à porta", "Nós vencemos o desafio".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"Haver" (existir) e fenômenos da natureza: sempre oração sem sujeito.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"Choveu a noite toda": oração sem sujeito (verbo impessoal de fenômeno da natureza). "Bateram à porta": sujeito indeterminado (verbo na 3ª pessoa do plural, sem referência anterior). "Nós vencemos o desafio": sujeito simples ("nós"), explícito.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teste: existe um agente pressuposto, ou o verbo simplesmente não admite sujeito?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Verbos impessoais nunca têm sujeito, oculto ou indeterminado.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predicado — verbal, nominal e verbo-nominal.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