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PORTUGUÊS · AULA 54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Predicado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Verbal, nominal e verbo-nominal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Predicado: verbal, nominal e verbo-nominal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"Ele correu" e "Ele é feliz": o que se declara é do mesmo tipo?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predicado verbo-nominal, a oração comunica duas informações ao mesmo tempo: a ação E o estado do sujeito.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tipos de predicado.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Verbal: núcleo no verbo de ação (Ele correu)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Nominal: núcleo no predicativo, com verbo de ligação (Ele é feliz)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Verbo-nominal: dois núcleos, verbal e nominal (Ele chegou cansado)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predicado tem um único núcleo de sentido.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"Ele chegou cansado": dois núcleos ao mesmo tempo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"chegou": núcleo verbal (ação)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"cansado": núcleo nominal (estado)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Predicado verbo-nominal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três tipos de predicado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o predicado: "Os alunos estudaram muito", "A prova estava difícil", "Os alunos saíram cansados".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o núcleo de sentido está no verbo, no predicativo, ou nos dois?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"Os alunos estudaram muito": predicado verbal (núcleo em "estudaram", ação). "A prova estava difícil": predicado nominal (núcleo em "difícil", predicativo, com verbo de ligação "estava"). "Os alunos saíram cansados": predicado verbo-nominal (núcleo verbal "saíram" + núcleo nominal "cansados", predicativo do sujeito).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teste: o verbo é de ligação com predicativo, de ação, ou os dois juntos?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Verbal, nominal ou verbo-nominal, conforme o(s) núcleo(s) de sentido.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transitividade verbal — VTD, VTI, VTDI e VI.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2026-09-19T04:46:26Z</dcterms:created>
  <dcterms:modified xsi:type="dcterms:W3CDTF">2026-09-19T04:46:26Z</dcterms:modified>
</cp:coreProperties>
</file>