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4 · PORTUGUÊS · AULA 55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Transitividade Verbal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VTD, VTI, VTDI e VI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Transitividade verbal: VTD, VTI, VTDI e VI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"Ele comprou": essa frase soa completa?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Sintaxe · Aula 55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exigência de preposição não é aleatória — é uma propriedade fixa de cada verbo (sua regência).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Sintaxe · Aula 55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Quatro classificações de verbo quanto à transitividade.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VTD: complemento sem preposição obrigatória (comprou um livro)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VTI: complemento com preposição obrigatória (gosta de música)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VTDI: os dois complementos ao mesmo tempo (deu um presente à namorada)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VI: sentido completo sem complemento obrigatório (chorou)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Sintaxe · Aula 55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a exigência ou não de preposição no complemento é aleatória.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Sintaxe · Aula 55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"gostar" sempre pede a preposição "de" — por quê?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É uma propriedade fixa desse verbo (regência)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"gostar de algo" é a única forma correta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Precisa ser aprendida junto com o verbo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Sintaxe · Aula 55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quatro classificações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Sintaxe · Aula 55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Classifique a transitividade do verbo destacado: "Ele comprou um carro", "Ele obedece aos pais", "O bebê dorme".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 dúvida sobre regência, consulte um dicionário.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Sintaxe · Aula 55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"comprou": VTD (objeto direto "um carro", sem preposição). "obedece": VTI (objeto indireto "aos pais", com preposição "a"). "dorme": VI (sentido completo, sem complemento obrigatório).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VTD (sem preposição), VTI (com preposição), VTDI (os dois), VI (sem complemento).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 classificação depende do verbo em uso em cada contexto específico.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objetos direto e indireto — OD pleonástico e OD preposicionado.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Sintaxe · Aula 55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2026-09-19T04:46:26Z</dcterms:created>
  <dcterms:modified xsi:type="dcterms:W3CDTF">2026-09-19T04:46:26Z</dcterms:modified>
</cp:coreProperties>
</file>