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Objetos Direto e Indireto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pleonástico e OD preposicionado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Objetos direto e indireto; OD pleonástico e OD preposicionado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ele, eu já avisei": por que aparece "a ele" com preposição?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direto preposicionado e pleonástico continuam sendo objeto direto — a preposição ou repetição servem para ênfase.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casos especiais de objeto direto.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OD pleonástico: repetição por pronome, para ênfase (A verdade, ninguém a esconde)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OD preposicionado: objeto direto com preposição, para clareza (A ele, eu avisei)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função sintática continua sendo objeto direto nos dois casos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objeto direto nunca pode vir com preposição nem aparecer repetido.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ele, eu já avisei" = "Eu já o avisei"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 ele" equivale ao pronome "o"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"avisar" é VTD, sem preposição obrigatória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preposição aqui é só para clareza/ênfase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pleonástico e preposicionado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objeto direto pleonástico em "Esse problema, ninguém o resolveu ainda."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na ordem direta (sujeito-verbo-objeto) para confirmar a função.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"Esse problema" (deslocado, no início) é retomado pelo pronome "o", formando o objeto direto pleonástico.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Reescrever na ordem direta confirma a função do termo.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preposição ou repetição não mudam a classificação sintática.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complemento nominal vs.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