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Complemento Nominal x Adjunto Adnominal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Distinção muito cobrada em bancas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Complemento nominal vs. adjunto adnominal (distinção cobrada em bancas)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"amor de mãe" e "a chegada do avião": os dois "de + substantivo" funcionam igual?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termo ligado ao nome pratica a ação (adjunto adnominal) ou recebe a ação (complemento nominal)?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termos, um teste decisivo.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Adjunto adnominal: caracteriza (posse, origem), sentido ativo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Complemento nominal: completa um nome transitivo, sentido passivo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"amor de mãe": ambíguo entre os dois sentidos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expressão "de + substantivo" ligada a um nome tem a mesma função.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"amor de mãe": duas leituras possíveis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mãe ama (ela pratica): adjunto adnominal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Amam a mãe (ela recebe): complemento nominal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sentido ativo/passivo decide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ativo/passivo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"a chegada do avião", "o carro do meu pai", "favorável ao projeto".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esse termo pratica ou recebe a ação/sentimento?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 avião": complemento nominal ("chegada" é substantivo abstrato transitivo; o avião é quem PRATICA a ação de chegar, mas o teste principal aqui é a transitividade do nome, e o sentido de que "chegada" pede complemento). "do meu pai": adjunto adnominal (posse, caracteriza "carro"). "ao projeto": complemento nominal (completa o adjetivo transitivo "favorável").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dos pontos mais cobrados e confundidos em provas de concurso.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Pratica a ação: adjunto adnominal. Recebe a ação: complemento nominal.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agente da passiva, adjunto adverbial, aposto e vocativo.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