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PORTUGUÊS · AULA 58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da Passiva, Adjunto Adverbial, Aposto, Vocativo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funções, dentro e fora da oração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da passiva, adjunto adverbial, aposto e vocativo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"Maria, minha melhor amiga, chegou" e "Maria, venha aqui!": mesma função?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vocativo não exerce função sintática de ligação — ele existe fora da estrutura da frase, só para chamar o interlocutor.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funções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Agente da passiva: pratica a ação na voz passiva (por/de)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Adjunto adverbial: circunstância ligada ao verbo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Aposto: explica/especifica um termo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Vocativo: chama o interlocutor, fora da estrutura sintática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termo precisa estar ligado sintaticamente aos demais.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"João, meu vizinho, chegou" vs. "João, me ajude!"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"meu vizinho": aposto, parte da estrutura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"João" na segunda: vocativo, fora da estrutura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palavra, funções diferentes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funções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o agente da passiva em "O quadro foi pintado por um artista famoso."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vocativo nunca tem função sintática — só chama alguém.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"por um artista famoso" (agente da passiva, introduzido pela preposição "por").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bloco fecha os termos da oração.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partir da próxima aula, o foco muda para as relações entre orações.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coordenação — assindéticas e sindéticas (5 tipos).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2026-09-19T04:46:26Z</dcterms:created>
  <dcterms:modified xsi:type="dcterms:W3CDTF">2026-09-19T04:46:26Z</dcterms:modified>
</cp:coreProperties>
</file>