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PORTUGUÊS · AULA 59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Assindéticas e sindéticas (5 tipos)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Coordenação: assindéticas e sindéticas (5 tipos)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"Cheguei, vi, venci": existe conjunção ligando essas orações?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sem conjunção explícita, a relação de sentido entre orações assindéticas existe e é perceptível pelo contexto.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Orações independentes, mas relacionadas em sentido.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Assindética: sem conjunção, só vírgula (Cheguei, vi, venci)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Sindética aditiva (e), adversativa (mas), alternativa (ou)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Sindética conclusiva (logo), explicativa (pois)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existe relação lógica entre orações quando há conjunção explícita.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"Cheguei, vi, venci": qual a relação, mesmo sem "e"?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Sequência de eventos, percebida pelo contexto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pontuação e a ordem comunicam essa relação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Equivale a uma coordenação aditiva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Assindética e os 5 tipos de sindética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a coordenação: "Estudou muito, mas não passou", "Chegou, comeu, dormiu", "Estude ou desista".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sem conjunção, procure a relação de sentido pelo contexto.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"Estudou muito, mas não passou": coordenada sindética adversativa. "Chegou, comeu, dormiu": coordenadas assindéticas. "Estude ou desista": coordenada sindética alternativa.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Coordenação liga orações independentes.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entender subordinação (dependência), tema das próximas três aulas.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subordinação substantiva — 6 tipos com análise comparativa.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Sintaxe · Aula 59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2026-09-19T04:46:26Z</dcterms:created>
  <dcterms:modified xsi:type="dcterms:W3CDTF">2026-09-19T04:46:26Z</dcterms:modified>
</cp:coreProperties>
</file>