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60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Subordinação Substantiva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tipos com análise comparativa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Subordinação substantiva: 6 tipos com análise comparativa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"Isso é importante" e "Que ele estude é importante": a oração ocupa o mesmo lugar que "isso"?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oração inteira pode ocupar exatamente as mesmas posições sintáticas que uma palavra substantiva ocuparia.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funções, uma oração inteira no lugar de um substantivo.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Subjetiva (sujeito), objetiva direta e indireta (objetos)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Completiva nominal (completa um nome transitivo)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Predicativa (após verbo de ligação), apositiva (explica, com dois-pontos)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uma palavra pode exercer as funções de sujeito, objeto etc.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"Espero que ele chegue bem" = "Espero isso"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oração substitui "isso"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Função de objeto direto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uma substantiva objetiva direta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seis tipos de substantiva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oração subordinada substantiva: "É necessário que todos participem", "Ele afirmou que viria".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Substitua a oração por "isso" — a função que "isso" exerceria é a função da oração.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"que todos participem": subjetiva (sujeito de "é necessário"). "que viria": objetiva direta (objeto direto de "afirmou").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do "isso" confirma a substantiva e revela sua função.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 mesmas funções já estudadas (sujeito, objetos...), exercidas por uma oração.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subordinação adjetiva — restritiva vs.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