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PORTUGUÊS · AULA 61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Subordinação Adjetiva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Restritiva vs. explicativa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Subordinação adjetiva: restritiva vs. explicativa (pontuação e sentido)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"Os alunos que estudaram passaram" e "Os alunos, que estudaram, passaram": mesmo sentido?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vírgula, a frase pressupõe que nem todos estudaram; com vírgula, afirma que todos estudaram.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orações adjetivas, sentidos opostos.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Restritiva: sem vírgula, delimita uma parte do grupo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Explicativa: com vírgula, informa sobre todo o grupo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vírgula decide quantos elementos a característica alcança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uma simples vírgula não pode mudar o sentido inteiro da frase.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"Os funcionários que chegaram atrasados foram advertidos"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Sem vírgula: só os atrasados foram advertidos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 vírgula: todos chegaram atrasados e todos foram advertidos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vírgula muda quem é advertido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Restritiva vs. explicativa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o sentido de "Os funcionários que chegaram atrasados foram advertidos" e "Os funcionários, que chegaram atrasados, foram advertidos".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a característica vale para TODO o grupo, ou só para uma PARTE dele?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vírgula (restritiva): apenas os funcionários que chegaram atrasados (parte do grupo) foram advertidos, os demais não. Com vírgula (explicativa): todos os funcionários chegaram atrasados e todos foram advertidos — a oração apenas informa esse fato sobre o grupo inteiro.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vírgula não é detalhe estético nessa estrutura.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Ela decide se a característica vale para todo o grupo ou só parte dele.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subordinação adverbial — 9 tipos com conectivos e relações de sentido.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2026-09-19T04:46:26Z</dcterms:created>
  <dcterms:modified xsi:type="dcterms:W3CDTF">2026-09-19T04:46:26Z</dcterms:modified>
</cp:coreProperties>
</file>