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PORTUGUÊS · AULA 62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Subordinação Adverbial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tipos com conectivos e relações de sentido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Subordinação adverbial: 9 tipos com conectivos e relações de sentido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"Choveu, embora estivesse ensolarado" e "Se chover, não sairei": mesma circunstância?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Reconhecer o conectivo é só o primeiro passo — é preciso confirmar a relação de sentido real entre as orações.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Nove circunstâncias possíveis.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Causal, temporal, condicional, concessiva, conformativa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Comparativa, consecutiva, final, proporcional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Pares que confundem: causal/consecutiva, concessiva/condicional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basta identificar uma conjunção conhecida para classificar a oração corretamente.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"Como estava chovendo" (causal) x "tanto que ficamos em casa" (consecutiva)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Causal explica um motivo que já existia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Consecutiva explica o resultado de uma intensidade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Duas relações parecidas, diferentes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nove tipos e os pares confusos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Classifique: "Embora estivesse cansado, ele terminou o trabalho", "Se ele estudar, passará".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mesma palavra (como "como") pode introduzir tipos diferentes — confirme pelo sentido.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"Embora estivesse cansado": concessiva (contraste inesperado, o cansaço não impediu). "Se ele estudar": condicional (o fato principal depende dessa condição).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conectivo é uma pista, não uma prova definitiva.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Sempre confirme com a relação de sentido real entre as orações.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orações reduzidas — identificação, expansão e valor sintático.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2026-09-19T04:46:26Z</dcterms:created>
  <dcterms:modified xsi:type="dcterms:W3CDTF">2026-09-19T04:46:26Z</dcterms:modified>
</cp:coreProperties>
</file>