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63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Orações Reduzidas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Identificação, expansão e valor sintático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Orações reduzidas: identificação, expansão e valor sintático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"Ao chegar em casa, ele descansou": existe uma conjunção nessa oração?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ausência de conectivo não impede a subordinação — o valor sintático só se revela claramente depois da expansão.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 nominais, uma técnica de expansão.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Infinitivo: Ao chegar em casa (= Quando chegou em casa)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Gerúndio: Chegando em casa (= Quando/Como chegou em casa)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Particípio: Terminado o trabalho (= Depois que foi terminado)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oração subordinada precisa ter um conectivo explícito.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Expandindo "Terminado o trabalho, foram para casa"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conectivo, verbo em particípio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Expansão: "Depois que o trabalho foi terminado..."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Revela: adverbial temporal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formas e a expansão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Expanda para a forma desenvolvida e identifique o valor sintático: "Ao terminar a prova, os alunos saíram."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Expanda a reduzida para a forma desenvolvida — o conectivo implícito aparece.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"Quando os alunos terminaram a prova, os alunos saíram" — oração subordinada adverbial temporal reduzida de infinitivo.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Expandir mentalmente revela imediatamente o valor sintático.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técnica útil para reescrita e reconhecimento de sentido em provas.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análise de períodos complexos (questões de bancas),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