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PORTUGUÊS · AULA 64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 de Períodos Complexos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Questões de bancas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 de períodos complexos (questões de bancas)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período com 4 ou 5 orações: por onde começar a análise?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estratégia certa nunca é abarcar o período inteiro de uma vez, mas dividir a análise em etapas sequenciais.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roteiro de quatro etapas.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1. Contar as orações (cada verbo/locução flexionado ou reduzido)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2. Classificar coordenação ou subordinação, e o tipo específico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3. Expandir reduzidas para revelar seu valor sintático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4. Analisar sujeito, predicado, complementos e adjuntos de cada oração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analisar o período inteiro simultaneamente, em vez de dividir em passos.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período de prova com 4 orações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Localizar os 4 verbos primeiro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Classificar cada conexão (coordenada/subordinada)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depois analisar os termos internos de cada uma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roteiro de análise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Analise o período: "Embora estivesse cansado, o atleta, que treinou a vida toda, venceu a prova, pois nunca desistia." Conte as orações e classifique cada uma.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sempre em etapas: primeiro conte as orações, só depois analise os termos internos.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orações: (1) "Embora estivesse cansado" — subordinada adverbial concessiva; (2) "que treinou a vida toda" — subordinada adjetiva explicativa (com vírgulas), referente a "o atleta"; (3) "o atleta [...] venceu a prova" — oração principal; (4) "pois nunca desistia" — coordenada sindética explicativa.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termos da oração, coordenação, subordinação e reduzidas.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base da análise sintática que sustenta a interpretação de texto e a pontuação.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2026-09-19T04:46:26Z</dcterms:created>
  <dcterms:modified xsi:type="dcterms:W3CDTF">2026-09-19T04:46:26Z</dcterms:modified>
</cp:coreProperties>
</file>