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PORTUGUÊS · AULA 72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Vírgula: Usos Obrigatórios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Aposto, vocativo, adjunto deslocado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Vírgula: usos obrigatórios — aposto, vocativo, adjunto deslocado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"Maria minha vizinha chegou", sem vírgulas: está clara, ou falta algo?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vírgula, nesses três casos, não marca uma pausa arbitrária — sinaliza uma estrutura sintática específica que o leitor precisa reconhecer.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usos obrigatórios ligados a termos já estudados.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Aposto: sempre isolado por vírgula(s)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Vocativo: sempre isolado por vírgula(s), em qualquer posição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Adjunto adverbial deslocado da ordem direta: vírgula obrigatória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vírgula é sempre uma questão de "pausa da fala".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"Ontem, choveu muito" — por que a vírgula aqui?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"ontem" saiu da ordem direta (choveu muito ontem)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Foi deslocado para o início da frase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marca a vírgula obrigatória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Aposto, vocativo, adjunto deslocado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Pontue corretamente: "João meu irmão mais velho é médico".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isso é aposto, vocativo, ou um termo fora da ordem direta?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"João, meu irmão mais velho, é médico." (aposto isolado por vírgulas).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Reconhecer a estrutura sintática decide onde a vírgula entra.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Aposto, vocativo e adjunto deslocado — três estruturas, três vírgulas obrigatórias.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vírgula no período composto e proibições clássicas de concurso.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2026-09-19T10:52:54Z</dcterms:created>
  <dcterms:modified xsi:type="dcterms:W3CDTF">2026-09-19T10:52:54Z</dcterms:modified>
</cp:coreProperties>
</file>