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PORTUGUÊS · AULA 73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Vírgula no Período Composto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Proibições clássicas de concurso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Vírgula no período composto e proibições clássicas de concurso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aluno que estudou muito, passou na prova": essa vírgula está certa?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maior que seja o sujeito, ele continua sendo um único sujeito gramatical — nunca se separa dele o verbo com vírgula.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Regras de vírgula entre orações, e duas proibições clássicas.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Coordenadas assindéticas: vírgula. Sindética "e" com mesmo sujeito: sem vírgula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Adverbial ANTES da principal: vírgula. Depois: não obrigatória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PROIBIDO: vírgula entre sujeito e verbo, mesmo sujeito longo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PROIBIDO: vírgula entre verbo e complementos, sem outro motivo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uma oração intercalada longa sempre "pede" vírgula antes do verbo seguinte.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aluno que estudou muito passou na prova" — sem vírgula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Sujeito completo: "O aluno que estudou muito"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Mesmo sendo longo, é UM sujeito só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Nunca separa dele o verbo "passou"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Regras e proibições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Corrija, se necessário: "O livro que comprei ontem, está na mesa."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Identifique o sujeito completo primeiro — por maior que seja, não leva vírgula antes do verbo.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livro que comprei ontem está na mesa." (sem vírgula — o sujeito completo é "O livro que comprei ontem", não deve ser separado do verbo "está").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de ouro: identifique o sujeito completo e nunca o separe do verbo.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erro mais cobrado em provas de concurso relacionado à vírgula.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ponto e vírgula, dois-pontos, travessão.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Pontuação e Estilística Sintática · Aula 73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2026-09-19T10:52:54Z</dcterms:created>
  <dcterms:modified xsi:type="dcterms:W3CDTF">2026-09-19T10:52:54Z</dcterms:modified>
</cp:coreProperties>
</file>