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PORTUGUÊS · AULA 74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 e Vírgula, Dois-Pontos, Travessão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sinais, três funções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 e vírgula, dois-pontos, travessão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lista onde cada item já tem vírgula interna, como separar os itens sem confundir tudo?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os itens de uma lista já usam vírgula internamente, o ponto e vírgula separa os itens MAIORES entre si.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sinais de pontuação, três funções específicas.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Ponto e vírgula: separa itens complexos (com vírgula interna) ou orações próximas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Dois-pontos: anuncia enumeração, citação ou explicação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Travessão: marca fala em diálogo, ou isola aposto/explicação com ênfase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vírgula sempre resolve qualquer separação de itens.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"Levar: roupas, como camisa e calça; documentos, como RG e CPF"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Dois-pontos anuncia a lista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Cada item já tem vírgula interna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Ponto e vírgula separa os itens maiores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sinais, três funções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Pontue a enumeração complexa: "Levar roupas como camisa e calça documentos como RG e CPF e dinheiro".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os itens da lista já têm vírgula interna, use ponto e vírgula entre eles.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"Levar: roupas, como camisa e calça; documentos, como RG e CPF; e dinheiro." (dois-pontos anunciando a lista, ponto e vírgula separando os itens complexos).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 e vírgula separa itens complexos, dois-pontos anuncia, travessão marca fala ou dá ênfase.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sinal resolve um problema diferente de organização do texto.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aspas, parênteses, colchetes e reticências.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2026-09-19T10:52:54Z</dcterms:created>
  <dcterms:modified xsi:type="dcterms:W3CDTF">2026-09-19T10:52:54Z</dcterms:modified>
</cp:coreProperties>
</file>