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PORTUGUÊS · AULA 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Aspas, Parênteses, Colchetes, Reticências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sinais, múltiplas funções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Aspas, parênteses, colchetes e reticências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foi muito 'gentil' comigo": sentido normal, ou irônico?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contexto da frase decide qual função das aspas está em jogo — citação, ironia, ou palavra estrangeira/gíria.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sinais, cada um com mais de uma função.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Aspas: citação direta, ironia, ou palavra estrangeira/gíria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Parênteses: informação acessória, removível sem prejudicar a frase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Colchetes: comentário editorial dentro de uma citação já entre aspas/parênteses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Reticências: interrupção, suspensão, ou continuidade implícita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aspas têm um único uso fixo (só citação).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[o autor] defendia essa ideia" — por que colchetes?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citação já está entre aspas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"[o autor]" é comentário editorial de quem cita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Colchetes evitam confundir com o texto original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sinais e suas funções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função das aspas: "Ela disse: 'Chego às oito'" e "Que dia 'ótimo' para chover no meu passeio".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um verbo de fala antes das aspas? É citação. Soa contraditório? É ironia.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Primeira: citação direta. Segunda: ironia (o dia não foi ótimo de verdade).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sinal tem múltiplas funções possíveis, decididas pelo contexto.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Aspas, parênteses, colchetes e reticências — sempre olhe a frase inteira.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paralelismo sintático e semântico na construção de frases,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2026-09-19T10:52:54Z</dcterms:created>
  <dcterms:modified xsi:type="dcterms:W3CDTF">2026-09-19T10:52:54Z</dcterms:modified>
</cp:coreProperties>
</file>