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PORTUGUÊS · AULA 76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Paralelismo Sintático e Semântico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Construção equilibrada de frases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Paralelismo sintático e semântico na construção de frases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"Gosto de correr, nadar e de andar de bicicleta": soa tão equilibrada quanto poderia?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Termos coordenados precisam manter a mesma forma gramatical entre si — misturar estruturas quebra o equilíbrio da frase.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tipos de paralelismo.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Sintático: mesma estrutura gramatical em termos coordenados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Semântico: mesma categoria de sentido em itens de uma enumeração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Quebra comum: misturar infinitivo com gerúndio, substantivo com oração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combinação de termos coordenados soa naturalmente bem.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"Comprei frutas, verduras e um carro" — o que quebra?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"frutas" e "verduras": categoria de mercado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"um carro" foge dessa categoria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Quebra de paralelismo semântico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Paralelismo sintático e semântico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Corrija a quebra de paralelismo: "Gosto de correr, nadar e de andar de bicicleta."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Termos ligados por "e" ou vírgula devem ter a mesma estrutura gramatical entre si.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"Gosto de correr, de nadar e de andar de bicicleta." (repetindo "de" nos três) ou "Gosto de correr, nadar e andar de bicicleta." (sem repetir "de" depois do primeiro) — qualquer uma das duas formas uniformes é aceita.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módulo cobriu vírgula, ponto e vírgula/dois-pontos/travessão, aspas/parênteses e paralelismo.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pontuação e a construção equilibrada sustentam a clareza de qualquer texto formal.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2026-09-19T10:52:54Z</dcterms:created>
  <dcterms:modified xsi:type="dcterms:W3CDTF">2026-09-19T10:52:54Z</dcterms:modified>
</cp:coreProperties>
</file>