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PORTUGUÊS · AULA 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Sinonímia, Antonímia, Homonímia e Paronímia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Pares cobrados em provas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Sinonímia, antonímia, homonímia e paronímia (pares cobrados em provas)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"Cumprimento" e "comprimento" significam a mesma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Homônimos são idênticos na forma e/ou som; parônimos são apenas parecidos, com pelo menos uma letra ou som diferente.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relações entre palavras.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Sinônimos: sentido igual ou muito próximo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Antônimos: sentido oposto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Homônimos: mesma forma e/ou som, sentidos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Parônimos: forma e som PARECIDOS, sentidos diferentes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homônimo com parônimo por serem "parecidos".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"tráfego" e "tráfico": mesma coisa?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"tráfego": trânsito de veículos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"tráfico": comércio ilegal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Parônimos — parecidos, sentidos bem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Sinônimo, antônimo, homônimo, parônimo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com "comprimento" ou "cumprimento": "O ___ da sala é de 5 metros" / "Ele me deu um ___ educado".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dúvida entre parônimos, consulte o dicionário — não arrisque pelo som.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comprimento da sala é de 5 metros" (medida). "Ele me deu um cumprimento educado" (saudação).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teste: as palavras são idênticas (homônimo) ou só parecidas (parônimo)?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Parônimos são um dos itens mais cobrados em provas de concurso.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denotação, conotação e polissemia.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2026-09-19T11:00:24Z</dcterms:created>
  <dcterms:modified xsi:type="dcterms:W3CDTF">2026-09-19T11:00:24Z</dcterms:modified>
</cp:coreProperties>
</file>