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PORTUGUÊS · AULA 78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Denotação, Conotação e Polissemia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Sentido literal, figurado e múltiplo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Denotação, conotação e polissemia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"Ele tem um coração de pedra": essa pessoa tem literalmente um órgão de pedra?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existe um único sentido "correto" para uma palavra — o contexto decide qual sentido está em jogo.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usos e uma propriedade.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Denotação: sentido literal, de dicionário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Conotação: sentido figurado, dependente de contexto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Polissemia: uma palavra com vários sentidos relacionados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palavra tem um único sentido "correto" fixo.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"pedra" em "coração de pedra" x "pedra no caminho"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"coração de pedra": sentido figurado, insensível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"pedra no caminho": sentido literal, objeto físico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 palavra, contextos diferentes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Denotação, conotação, polissemia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 sentido de "frio" como denotativo ou conotativo: "Está muito frio hoje" / "Ele me tratou com um olhar frio".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essa palavra está sendo usada no sentido literal ou figurado aqui?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"Está muito frio hoje": denotativo (temperatura baixa, sentido literal). "Olhar frio": conotativo (indiferença, sentido figurado).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Denotação e conotação são usos; polissemia é a propriedade que os torna possíveis.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para entender as figuras de linguagem das próximas aulas.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pressupostos e subentendidos (CESPE/CEBRASPE).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2026-09-19T11:00:24Z</dcterms:created>
  <dcterms:modified xsi:type="dcterms:W3CDTF">2026-09-19T11:00:24Z</dcterms:modified>
</cp:coreProperties>
</file>