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PORTUGUÊS · AULA 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Pressupostos e Subentendidos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Padrão CESPE/CEBRASPE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Pressupostos e subentendidos (CESPE/CEBRASPE)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"João parou de fumar": essa frase afirma, com certeza, algo que não foi dito diretamente?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Pressuposto é consequência lógica necessária do enunciado; subentendido é apenas uma leitura possível, dependente de interpretação.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informações implícitas, graus de certeza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Pressuposto: afirmado com certeza lógica (parou = fumava antes)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Subentendido: sugerido, depende de interpretação do leitor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Palavras que geram pressuposto: parar, continuar, ainda, até mesmo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informação "nas entrelinhas" tem o mesmo grau de certeza.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"João parou de fumar" — por que é pressuposto?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 "parou", logicamente fumava antes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há outra interpretação possível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Certeza lógica: pressuposto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Pressuposto x subentendido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pressuposto em "Maria também passou no concurso."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essa informação implícita é uma certeza lógica, ou só uma possibilidade de leitura?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Pressupõe, com certeza, que outra(s) pessoa(s) além de Maria também passou/passaram no concurso (o advérbio "também" gera esse pressuposto).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teste: é consequência lógica necessária, ou apenas uma leitura possível?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Item recorrente em provas de bancas como CESPE/CEBRASPE.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figuras de palavras — metáfora, metonímia, catacrese, sinestesia, comparação.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Semântica e Figuras de Linguagem · Aula 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2026-09-19T11:00:24Z</dcterms:created>
  <dcterms:modified xsi:type="dcterms:W3CDTF">2026-09-19T11:00:24Z</dcterms:modified>
</cp:coreProperties>
</file>