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Palavras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Metáfora, metonímia, catacrese, sinestesia, comparação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palavras: metáfora, metonímia, catacrese, sinestesia, comparação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é um leão" e "Ele é como um leão": comparam da mesma forma?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Catacrese é uma metáfora tão usada que se tornou o único jeito comum de nomear algo, perdendo o efeito de novidade.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figuras que mexem no sentido das palavras.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Metáfora: comparação implícita, sem conectivo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Comparação: comparação explícita, com "como"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Metonímia: substituição por proximidade de sentido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Catacrese: metáfora desgastada (perna da mesa)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Sinestesia: mistura de sensações de sentidos diferentes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expressão figurada é percebida conscientemente como figura.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"Perna da mesa": ainda é metáfora "viva"?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Uso tão comum que virou o nome padrão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Ninguém mais percebe a comparação original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catacrese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figuras de palavras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"Ele é um leão", "Ele é como um leão", "Li todo Machado de Assis".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"como"? É comparação. Não tem, mas compara implicitamente? É metáfora.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é um leão": metáfora. "Ele é como um leão": comparação (símile). "Li todo Machado de Assis": metonímia (autor pela obra).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figura tem um mecanismo próprio de substituição ou comparação.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Metáfora, comparação, metonímia, catacrese e sinestesia.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figuras de pensamento — antítese, paradoxo, ironia, hipérbole, gradação, apóstrofe.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2026-09-19T11:00:24Z</dcterms:created>
  <dcterms:modified xsi:type="dcterms:W3CDTF">2026-09-19T11:00:24Z</dcterms:modified>
</cp:coreProperties>
</file>