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Pensamento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Antítese, paradoxo, ironia, hipérbole, gradação, apóstrofe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Figuras de pensamento: antítese, paradoxo, ironia, hipérbole, gradação, apóstrofe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"É preciso morrer para viver de verdade": faz sentido literal, ou há algo mais profundo?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Antítese apenas justapõe opostos; paradoxo usa a contradição aparente como caminho para uma reflexão mais profunda.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figuras que mexem na lógica das ideias.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Antítese: aproxima opostos, sem revelar verdade oculta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Paradoxo: contradição aparente que revela uma verdade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Ironia: afirma o contrário do que quer dizer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Hipérbole: exagero proposital. Gradação: sequência de intensidade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Apóstrofe: interpelação direta a um ser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aproximação de ideias opostas é do mesmo tipo.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é rico e pobre ao mesmo tempo" x "É preciso morrer para viver"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Primeira: só justapõe opostos — antítese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Segunda: revela uma verdade por trás da contradição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paradoxo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seis figuras de pensamento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"É preciso morrer para viver de verdade", "Ele é rico e pobre ao mesmo tempo".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contradição revela uma verdade mais profunda? É paradoxo, não antítese.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"É preciso morrer para viver de verdade": paradoxo (contradição aparente que revela uma verdade). "Ele é rico e pobre ao mesmo tempo": antítese (aproximação de opostos, sem necessariamente revelar uma verdade oculta).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Oposição, inversão de sentido, intensidade e interpelação.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Seis formas diferentes de trabalhar a lógica das ideias.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figuras de construção — elipse, zeugma, silepse, hipérbato, pleonasmo, polissíndeto.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2026-09-19T11:00:25Z</dcterms:created>
  <dcterms:modified xsi:type="dcterms:W3CDTF">2026-09-19T11:00:25Z</dcterms:modified>
</cp:coreProperties>
</file>