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PORTUGUÊS · AULA 82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Figuras de Construção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Elipse, zeugma, silepse, hipérbato, pleonasmo, polissíndeto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Figuras de construção: elipse, zeugma, silepse, hipérbato, pleonasmo, polissíndeto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"Uns foram ao cinema; outros, ao teatro": falta algum verbo? Por que não soa errado?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omissão não prejudica a clareza porque o termo omitido é facilmente reconstituível pelo contexto.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figuras que mexem na estrutura da frase.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Elipse: omite termo subentendido pelo contexto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Zeugma: omite termo já mencionado antes na frase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Hipérbato: inverte a ordem direta para dar ênfase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Pleonasmo (estilístico): repete ideia para reforçar sentido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Polissíndeto: repete conectivo entre termos coordenados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omitir uma palavra sempre prejudica a clareza da frase.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"Uns foram ao cinema; outros, ao teatro" — o que foi omitido?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"foram" já apareceu na primeira oração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 segunda, fica subentendido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é zeugma, tipo específico de elipse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seis figuras de construção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 termo omitido por zeugma em: "Ele estudou matemática; ela, português."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termo omitido já apareceu antes na frase? Isso é zeugma, não elipse comum.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verbo "estudou" foi omitido na segunda oração ("ela, [estudou] português"), pois já havia sido mencionado antes.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Figuras de construção mexem na estrutura; as anteriores mexiam no sentido.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que se omite, o que se repete, e a ordem dos termos.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vícios de linguagem — ambiguidade, barbarismo, solecismo, eco, cacofonia, redundância,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2026-09-19T11:00:25Z</dcterms:created>
  <dcterms:modified xsi:type="dcterms:W3CDTF">2026-09-19T11:00:25Z</dcterms:modified>
</cp:coreProperties>
</file>