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PORTUGUÊS · AULA 83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Vícios de Linguagem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Ambiguidade, barbarismo, solecismo, eco, cacofonia, redundância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Vícios de linguagem: ambiguidade, barbarismo, solecismo, eco, cacofonia, redundância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"Vi o cachorro do meu vizinho correndo na rua": quem estava correndo?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diferença entre figura e vício de linguagem é a intenção — figura é recurso proposital; vício é deslize não intencional.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 desvios não intencionais que prejudicam a clareza.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Ambiguidade: duplo sentido não intencional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Barbarismo: erro na FORMA da palavra. Solecismo: erro de SINTAXE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Eco: repetição sonora de terminações. Cacofonia: som desagradável na junção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Redundância (pleonasmo vicioso): repetição desnecessária de ideia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duplo sentido ou repetição é sempre uma figura de linguagem intencional.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"Fazem dois anos que ele se formou" — qual o erro?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"fazer" indicando tempo é verbo impessoal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Deveria ficar sempre no singular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Solecismo: erro de concordância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seis vícios de linguagem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e corrija a ambiguidade: "Vi o cachorro do meu vizinho correndo na rua."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esse recurso foi usado de propósito (figura), ou é um deslize (vício)?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 aberta — exemplo de correção: "Vi, na rua, o cachorro do meu vizinho, que corria" ou "Enquanto corria na rua, vi o cachorro do meu vizinho" — reescrever deixando claro quem pratica a ação de correr.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semântica, pressupostos, figuras e vícios de linguagem.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critério final que separa figura de vício é sempre a intenção por trás do recurso.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2026-09-19T11:00:25Z</dcterms:created>
  <dcterms:modified xsi:type="dcterms:W3CDTF">2026-09-19T11:00:25Z</dcterms:modified>
</cp:coreProperties>
</file>