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PORTUGUÊS · AULA 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Verbal e Não Verbal; Língua, Fala e Código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conceitos-base da comunicação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verbal e não verbal; língua, fala e código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placa de "pare", sem nenhuma palavra escrita, está comunicando algo comigo?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é o conceito mais amplo: inclui a língua verbal e qualquer outro sistema de signos usado para comunicar.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pares de conceitos centrais.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Linguagem verbal (palavras) x não verbal (imagens, gestos, símbolos)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Língua: sistema abstrato e social, compartilhado por uma comunidade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Fala: realização individual e concreta da língua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Código: qualquer sistema de signos convencionados (a língua é um deles)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"linguagem" e "língua" são a mesma coisa.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Semáforo vermelho: linguagem verbal ou não verbal?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Nenhuma palavra é usada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sentido vem de um símbolo convencionado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Linguagem não verbal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Linguagem, língua, fala e código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como linguagem verbal, não verbal ou mista: (a) um poema; (b) o semáforo; (c) uma tirinha com desenho e fala.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esse sistema usa palavras? Se não, ainda pode ser linguagem — só não é língua verbal.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verbal; (b) não verbal; (c) mista.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é o guarda-chuva; língua é um tipo específico dela.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a discussão sobre variação e uso da língua nas próximas aulas.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funções da linguagem.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2026-09-19T11:08:46Z</dcterms:created>
  <dcterms:modified xsi:type="dcterms:W3CDTF">2026-09-19T11:08:46Z</dcterms:modified>
</cp:coreProperties>
</file>