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PORTUGUÊS · AULA 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da Linguagem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Referencial, emotiva, conativa, fática, metalinguística, poética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da linguagem: referencial, emotiva, conativa, fática, metalinguística e poética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"Alô, você está me ouvindo?": essa frase informa algum fato sobre o mundo?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função da linguagem coloca em foco um elemento diferente da comunicação: referente, emissor, receptor, canal, código ou a própria mensagem.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funções, seis focos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Referencial: foco no assunto (notícias, relatórios)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Emotiva: foco no emissor (poemas, cartas pessoais)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Conativa: foco no receptor (propagandas, ordens)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Fática: foco no canal ("alô", saudações)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Metalinguística: foco no código (dicionário, gramática)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Poética: foco na forma da mensagem (rimas, slogans)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frase serve só para informar um fato (função referencial).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"Compre já! Últimas unidades!": qual função?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Verbo no imperativo, busca convencer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Foco está no receptor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Função conativa/apelativa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seis funções da linguagem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função predominante: "Compre já! Últimas unidades!"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no canal (testar contato) é função fática, mesmo que a frase pareça uma "informação".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conativa/apelativa (foco no receptor, verbo no imperativo, busca convencer/persuadir).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função é perguntar: qual elemento da comunicação está em destaque?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das aulas mais cobradas em interpretação de texto do ENEM e vestibulares.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variação linguística (regional, social, histórica e situacional).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2026-09-19T11:08:46Z</dcterms:created>
  <dcterms:modified xsi:type="dcterms:W3CDTF">2026-09-19T11:08:46Z</dcterms:modified>
</cp:coreProperties>
</file>