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PORTUGUÊS · AULA 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Variação Linguística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Regional, social, histórica e situacional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Variação linguística: regional, social, histórica e situacional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"Mandioca", "aipim" e "macaxeira": por que existem tantos nomes para a mesma raiz?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língua viva varia — no espaço, entre grupos sociais, no tempo e conforme a situação — e nenhuma variação é, por si só, um erro.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tipos de variação.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Regional (diatópica): sotaques e vocabulário por região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Social (diastrática): ligada a escolaridade, idade, grupo social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Histórica (diacrônica): mudanças da língua ao longo do tempo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Situacional (diafásica): registro conforme o contexto de fala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existe uma única forma "correta" de falar e que qualquer diferença é erro.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"Vossa mercê" virou "você": que tipo de variação?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Mudança ocorrida ao longo dos séculos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diferença de região nem de grupo social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Variação histórica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tipos de variação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tipo de variação: um adolescente usa gírias que os pais não entendem.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pessoa que varia sua fala conforme o contexto está exibindo variação situacional.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Variação social (diastrática) — ligada a grupo social/geração, dentro de uma mesma região.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(regional), quem (social), quando (histórica), como (situacional).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discutir norma-padrão e preconceito linguístico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norma-padrão, norma culta e preconceito linguístico — aula que aprofunda a discussão sobre variação sem hierarquia de "certo" e "errado".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Língua, Linguagem e Variação · Aula 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2026-09-19T11:08:46Z</dcterms:created>
  <dcterms:modified xsi:type="dcterms:W3CDTF">2026-09-19T11:08:46Z</dcterms:modified>
</cp:coreProperties>
</file>