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PORTUGUÊS · AULA 87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Norma-Padrão, Norma Culta e Preconceito Linguístico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Adequação, não hierarquia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Norma-padrão, norma culta e adequação linguística — preconceito linguístico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"Nós vai": isso é um erro, ou uma construção de outra variedade da língua?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critério certo não é "certo x errado", mas "adequado x inadequado ao contexto" — julgar uma variedade como inferior é preconceito social.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conceitos e um alerta.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Norma-padrão: regras prescritas pela gramática normativa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Norma culta: uso real de falantes escolarizados em contexto formal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Adequação linguística: escolher o registro certo para cada situação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Preconceito linguístico: julgar uma variedade como "inferior", sem base científica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norma-padrão (regra prescrita) com a única forma "certa" de falar.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Gíria numa redação de concurso: adequado?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contexto exige norma-padrão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Gíria seria inadequada aqui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 seria adequada numa conversa informal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Norma-padrão, norma culta e preconceito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a diferença entre norma-padrão e norma culta.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julgar uma fala como "errada", pergunte: ela é inadequada ao contexto, ou só diferente da norma-padrão?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Norma-padrão é o conjunto de regras prescritas pela gramática normativa (um ideal codificado); norma culta é o uso real da língua por falantes escolarizados em contextos formais, que se aproxima da norma-padrão mas tem variações próprias.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variedade linguística tem gramática própria, coerente e sistemática.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Tema sensível, ligado diretamente à discussão de variação da aula anterior.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oralidade e escrita — convergências e diferenças funcionais, última aula do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2026-09-19T11:08:46Z</dcterms:created>
  <dcterms:modified xsi:type="dcterms:W3CDTF">2026-09-19T11:08:46Z</dcterms:modified>
</cp:coreProperties>
</file>