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PORTUGUÊS · AULA 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Oralidade e Escrita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Convergências e diferenças funcionais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Oralidade e escrita: convergências e diferenças funcionais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texto escrito formal quase nunca é escrito do jeito que falamos?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escrita não é a fala anotada — cada modalidade se organiza de um jeito próprio, adaptado às suas condições de produção.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modalidades, condições de produção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Fala espontânea: planejamento simultâneo, hesitações, apoio no contexto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Escrita formal: planejamento anterior, coesão explícita, independência do contexto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Fala e escrita formam um contínuo, não dois blocos separados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Gêneros mistos: mensagem de texto (perto da fala), discurso lido (perto da escrita)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escrita é apenas "a fala transcrita no papel".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"Aí... aí eu falei pra ele, sabe": marca de quê?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Hesitação e reformulação típicas da fala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Planejamento acontece ao mesmo tempo da produção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Característica da fala espontânea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Fala x escrita: convergências e diferenças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Aponte duas características típicas da fala espontânea presentes em "Aí... aí eu falei pra ele, sabe, que não dava mais".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escrita formal precisa de mais coesão explícita porque não conta com entonação nem contexto compartilhado em tempo real.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Hesitação/reformulação ("aí... aí") e marcador conversacional de apoio no interlocutor ("sabe") — ambos típicos do planejamento simultâneo da fala espontânea.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linguagem, funções da linguagem, variação, norma e por fim oralidade x escrita.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língua é um sistema vivo, variável e adaptado a diferentes contextos.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2026-09-19T11:08:46Z</dcterms:created>
  <dcterms:modified xsi:type="dcterms:W3CDTF">2026-09-19T11:08:46Z</dcterms:modified>
</cp:coreProperties>
</file>