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PORTUGUÊS · AULA 89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 vs. Gênero Textual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distinção fundamental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 vs. gênero textual: distinção fundamental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bula de remédio e uma notícia de jornal são o mesmo tipo de texto?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89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 textual é a forma interna de organização; gênero textual é a categoria social ligada a um uso concreto — um gênero combina vários tipos.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categorias, um encaixe.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5 tipos textuais: narrativo, descritivo, dissertativo, injuntivo, expositivo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Gênero: categoria histórica e social (notícia, receita, e-mail)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gênero real quase sempre combina mais de um tipo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89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tipo e gênero textual são sinônimos.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culinária: que tipos textuais ela combina?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Lista de ingredientes: tipo descritivo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Modo de preparo: tipo injuntivo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gênero, dois tipos combinados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89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 x gênero textual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89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a diferença entre tipo textual e gênero textual, com um exemplo de cada.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os tipos textuais combinados antes de tentar nomear o gênero.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89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 textual é uma forma de organização linguística (ex.: narrativo); gênero textual é uma categoria social de uso concreto (ex.: notícia) — o gênero notícia geralmente combina o tipo narrativo com o expositivo.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 é o "ingrediente" linguístico; gênero é o propósito social de uso.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conceitual para todo o módulo de tipologia e gêneros.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texto narrativo em detalhe (enredo, foco narrativo, tempo, espaço, personagens).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89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2026-09-19T11:14:23Z</dcterms:created>
  <dcterms:modified xsi:type="dcterms:W3CDTF">2026-09-19T11:14:23Z</dcterms:modified>
</cp:coreProperties>
</file>