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Narrativo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Enredo, foco, tempo, espaço e personagens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narrativo: enredo, foco, tempo, espaço e personagens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narrador em 1ª pessoa sabe tudo o que os outros personagens pensam?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foco narrativo define o ponto de vista: narrador-personagem tem visão limitada; narrador onisciente conhece tudo.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elementos-chave da narrativa.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Enredo: situação inicial, complicação, clímax, desfecho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Foco narrativo: 1ª pessoa (limitado) x 3ª pessoa (observador/onisciente)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Tempo: cronológico x psicológico (flashbacks)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Espaço e personagens: caracterização direta ou indireta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narrador "sabe tudo", independente do foco narrativo.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Narrador que conhece os pensamentos secretos de todos: qual foco?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Está fora da história, não é personagem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acesso à mente de todos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3ª pessoa onisciente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elementos da narrativa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as quatro etapas clássicas do enredo.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narrador participa da história (1ª pessoa) ou está fora dela (3ª pessoa)?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inicial, complicação, clímax e desfecho.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texto narrativo pode ser analisado por esses cinco ângulos.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reconhecer o gênero crônica, mais adiante no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texto descritivo.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