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PORTUGUÊS · AULA 91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Descritivo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Observação, seleção e cadência sensorial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Texto descritivo: observação, seleção e cadência sensorial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descrever seu quarto, você citaria cada objeto, ou só os mais marcantes?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descrição é seletiva: quem descreve escolhe o que destacar, nunca lista tudo.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usos e cinco sentidos.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Descrição objetiva: precisa, neutra (manual, verbete)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Descrição subjetiva: impressionista, com juízo de valor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Seleção de detalhes é sempre uma escolha do autor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Cadência sensorial: visão, audição, tato, olfato, paladar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descrever é um inventário completo e neutro da realidade.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quarto era acolhedor, cheirava a livros antigos": que tipo de descrição?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Juízo de valor ("acolhedor")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Referência sensorial (olfato)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Descrição subjetiva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Objetiva x subjetiva, seleção e sentidos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como objetiva ou subjetiva: "O quarto media 12m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 paredes brancas e piso de madeira."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texto que só descreve visualmente é menos vívido que um que mobiliza vários sentidos.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Descrição objetiva (informação precisa, sem julgamento de valor).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Descrever bem é selecionar bem, mobilizando mais de um sentido.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Útil diretamente para produção de texto narrativo e descritivo.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texto dissertativo-expositivo e dissertativo-argumentativo.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Tipologia e Gêneros Textuais · Aula 91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2026-09-19T11:14:23Z</dcterms:created>
  <dcterms:modified xsi:type="dcterms:W3CDTF">2026-09-19T11:14:23Z</dcterms:modified>
</cp:coreProperties>
</file>