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PORTUGUÊS · AULA 92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Dissertativo-Expositivo e Dissertativo-Argumentativo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Explicar x defender uma tese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Texto dissertativo-expositivo e dissertativo-argumentativo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verbete sobre fotossíntese está tentando me convencer de algo?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Tipologia e Gêneros Textuais · Aula 92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critério decisivo é a presença de uma tese defendida com intenção de persuadir — nem todo dissertativo é argumentativo.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Tipologia e Gêneros Textuais · Aula 92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Dois subtipos, uma mesma base.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Expositivo: explica um tema, sem defender tese (verbete, texto didático)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Argumentativo: defende uma tese com argumentos (editorial, redação)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Estrutura argumentativa: introdução (tese), desenvolvimento (argumentos), conclusão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Tipologia e Gêneros Textuais · Aula 92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todo texto dissertativo defende automaticamente uma tese.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Tipologia e Gêneros Textuais · Aula 92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Editorial defendendo mais investimento em educação: expositivo ou argumentativo?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Há uma tese sendo defendida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Busca convencer o leitor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Dissertativo-argumentativo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Tipologia e Gêneros Textuais · Aula 92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Expositivo x argumentativo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Tipologia e Gêneros Textuais · Aula 92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Classifique: um verbete de enciclopédia explicando o ciclo da água.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Pergunte: há uma tese sendo defendida com intenção de convencer, ou só uma explicação equilibrada?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Tipologia e Gêneros Textuais · Aula 92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Dissertativo-expositivo (explica um fenômeno, sem defender tese).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Dissertar é expor ideias; argumentar é uma finalidade extra: persuadir.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Base direta para a redação argumentativa do ENEM e vestibulares.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texto injuntivo/instrucional.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Tipologia e Gêneros Textuais · Aula 92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2026-09-19T11:14:23Z</dcterms:created>
  <dcterms:modified xsi:type="dcterms:W3CDTF">2026-09-19T11:14:23Z</dcterms:modified>
</cp:coreProperties>
</file>