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Injuntivo/Instrucional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Manuais, receitas, regramentos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injuntivo/instrucional: manuais, receitas, regramentos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manual usa "conecte o cabo" em vez de "o cabo é conectado"?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imperativo em textos injuntivos cumpre função técnica de guiar uma ação, sem conotação de grosseria.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marcas do texto injuntivo.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Verbos no imperativo ou infinitivo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Organização sequencial (passo a passo, numerada)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Linguagem objetiva, sem ambiguidade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Gêneros: manual, receita, regramento, bula (posologia)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Associar o modo imperativo apenas a ordens autoritárias.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"Bata os ovos. Em seguida, adicione o açúcar": que marcas injuntivas?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Verbos no imperativo ("bata", "adicione")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Organização sequencial ("em seguida")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Texto injuntivo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marcas do injuntivo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duas marcas linguísticas típicas do texto injuntivo em: "Bata os ovos. Em seguida, adicione o açúcar aos poucos."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imperativo aqui não é ordem pessoal — é instrução técnica replicável.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Verbos no imperativo ("bata", "adicione") e organização sequencial ("em seguida").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Imperativo + sequência + objetividade = texto injuntivo.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Frequentemente combinado com o tipo descritivo (ex.: receitas).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gêneros jornalísticos (notícia, reportagem, editorial, crônica, artigo de opinião).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