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PORTUGUÊS · AULA 94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Gêneros Jornalísticos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Notícia, reportagem, editorial, crônica, artigo de opinião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Gêneros jornalísticos: notícia, reportagem, editorial, crônica, artigo de opinião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notícia e um editorial, do mesmo jornal, têm o mesmo grau de imparcialidade?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Notícia e reportagem se comprometem com a objetividade; editorial, artigo de opinião e crônica assumem abertamente um ponto de vista.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gêneros, graus diferentes de objetividade.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Notícia: fato objetivo (o quê, quem, quando, onde, como, por quê)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Reportagem: aprofunda o tema, com investigação e entrevistas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Editorial: opinião institucional do veículo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Artigo de opinião: opinião pessoal assinada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Crônica: híbrido jornalístico-literário, tom pessoal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todo texto de jornal como igualmente neutro e factual.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não assinado que representa a posição do jornal: qual gênero?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opinião de um indivíduo específico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Representa o veículo como instituição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Editorial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cinco gêneros jornalísticos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notícia de reportagem quanto à profundidade do tratamento do tema.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quem assina esse texto — um autor individual, o veículo, ou ninguém (fato relatado)?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notícia relata um fato de forma objetiva e concisa; a reportagem aprofunda o tema com investigação mais ampla, entrevistas e múltiplos ângulos, sendo geralmente mais longa.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mais objetivo (notícia) ao mais pessoal (crônica).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Essencial para interpretação de texto no ENEM e vestibulares.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gêneros acadêmicos (resumo, resenha, relatório, ata, memorial).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2026-09-19T11:14:23Z</dcterms:created>
  <dcterms:modified xsi:type="dcterms:W3CDTF">2026-09-19T11:14:23Z</dcterms:modified>
</cp:coreProperties>
</file>