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PORTUGUÊS · AULA 95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Gêneros Acadêmicos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Resumo, resenha, relatório, ata, memorial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Gêneros acadêmicos: resumo, resenha, relatório, ata, memorial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resumir um livro para um colega, você inclui sua opinião sobre se ele é bom?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central entre resumo e resenha é a presença de avaliação crítica pessoal.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gêneros do dia a dia acadêmico.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Resumo: síntese objetiva, sem opinião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Resenha: síntese + avaliação crítica pessoal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Relatório: registro estruturado de um processo/pesquisa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Ata: registro formal de reunião, sem opinião pessoal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Memorial: narrativa reflexiva da própria trajetória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"resumo" e "resenha" como sinônimos.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que narra e avalia a trajetória acadêmica do próprio autor: qual gênero?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Combina narrativa pessoal com reflexão crítica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Usado em pós-graduação e concursos docentes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Memorial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cinco gêneros acadêmicos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a diferença central entre resumo e resenha.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 avaliação ou reflexão pessoal no texto? Se sim, não é um simples resumo ou ata.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resumo é uma síntese objetiva, sem opinião; a resenha sintetiza a obra e acrescenta uma avaliação crítica pessoal sobre ela.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 (resumo, ata) x com avaliação/reflexão pessoal (resenha, memorial).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Relatório documenta um processo de forma estruturada, entre os dois polos.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carta argumentativa, carta do leitor e manifesto,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2026-09-19T11:14:23Z</dcterms:created>
  <dcterms:modified xsi:type="dcterms:W3CDTF">2026-09-19T11:14:23Z</dcterms:modified>
</cp:coreProperties>
</file>