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PORTUGUÊS · AULA 96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Carta Argumentativa, Carta do Leitor e Manifesto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destinatário molda o gênero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Carta argumentativa, carta do leitor e manifesto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carta argumentativa tem destinatário específico, e um manifesto não?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 mais específico o destinatário, mais formal e pontual o pedido; quanto mais coletivo, mais enfático o texto.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gêneros argumentativos, três destinatários.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Carta argumentativa: destinatário específico, pedido concreto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Carta do leitor: dirigida ao veículo e ao público leitor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Manifesto: dirigido à sociedade, apelo à mobilização coletiva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 três defendem uma tese com argumentos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todo texto argumentativo tem o mesmo destinatário e tom.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Texto que busca engajar a sociedade em torno de uma causa: qual gênero?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Destinatário amplo e coletivo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Tom enfático, busca adesão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Manifesto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Carta argumentativa, carta do leitor, manifesto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desses três gêneros é dirigido a um destinatário específico (uma autoridade ou instituição) com um pedido concreto?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para quem esse texto foi escrito — uma pessoa/instituição específica, o público de um veículo, ou a sociedade em geral?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Carta argumentativa.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módulo cobriu tipo x gênero, os cinco tipos textuais e os principais gêneros de uso.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destinatário de um texto argumentativo molda sua forma e seu tom.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2026-09-19T11:14:23Z</dcterms:created>
  <dcterms:modified xsi:type="dcterms:W3CDTF">2026-09-19T11:14:23Z</dcterms:modified>
</cp:coreProperties>
</file>