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PORTUGUÊS · AULA 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Referencial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Anáfora, catáfora, hiperônimos e pronomes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Coesão referencial: anáfora, catáfora, hiperônimos e pronomes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"Maria chegou cedo. Ela trouxe flores": a quem se refere "ela"?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língua oferece recursos de retomada (pronomes, sinônimos, hiperônimos) exatamente para evitar repetir o mesmo termo o tempo todo.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recursos de retomada.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Anáfora: retoma um termo já mencionado antes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Catáfora: antecipa um termo que vem depois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Hiperônimos/sinônimos: evitam repetir a mesma palavra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Pronomes: recurso mais frequente de retomada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repetir o termo exato é a forma mais clara de escrever.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cachorro latiu. O animal parecia assustado": que recurso?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"O animal" retoma "o cachorro"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Palavra de sentido mais amplo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Hiperônimo, evitando repetição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recursos de coesão referencial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termo retomado por "ela" em: "A professora entrou na sala. Ela parecia cansada."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repetir uma palavra, pergunte: existe um pronome, sinônimo ou hiperônimo que resolveria melhor?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"Ela" retoma "a professora" — é uma anáfora feita por pronome pessoal.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Anáfora é muito mais comum que catáfora no português.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toda produção de texto coeso.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coesão sequencial (operadores argumentativos e conectivos avançados).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Coesão, Coerência e Argumentação · Aula 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2026-09-19T11:20:39Z</dcterms:created>
  <dcterms:modified xsi:type="dcterms:W3CDTF">2026-09-19T11:20:39Z</dcterms:modified>
</cp:coreProperties>
</file>