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PORTUGUÊS · AULA 98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Coesão Sequencial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Operadores argumentativos e conectivos avançados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Coesão sequencial: operadores argumentativos e conectivos avançados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"Estudou, mas passou" e "Estudou, portanto passou": dizem a mesma coisa?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98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conectivo pertence a uma categoria lógica específica — trocar a categoria muda o sentido da relação entre as ideias.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98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categorias de operadores.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Adição: além disso, também, ainda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Oposição: mas, porém, contudo, embora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Causa/consequência: porque, portanto, por isso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Conclusão: logo, dessa forma, em suma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Avançados: não obstante, conquanto, porquanto, destarte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98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conectivos como palavras de ligação intercambiáveis.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98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"Estudou, mas passou" x "Estudou, portanto passou": mesma lógica?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Primeira: oposição, sugere surpresa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Segunda: consequência, resultado esperado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Categorias lógicas diferentes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98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categorias de operadores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98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o operador argumentativo em "Não estudou; consequentemente, não passou."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trocar um conectivo, identifique a categoria lógica que ele expressa.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98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Operador de causa/consequência ("consequentemente").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Escolher o conectivo certo é escolher a relação lógica certa.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Conectivos avançados são comuns em textos jurídicos e acadêmicos.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coerência textual (continuidade, progressão, não contradição, articulação).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98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2026-09-19T11:20:39Z</dcterms:created>
  <dcterms:modified xsi:type="dcterms:W3CDTF">2026-09-19T11:20:39Z</dcterms:modified>
</cp:coreProperties>
</file>