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PORTUGUÊS · AULA 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Coerência Textual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Continuidade, progressão, não contradição e articulação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Coerência: continuidade, progressão, não contradição e articulação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Conectivos bem usados, mas o texto se contradiz: ele está bem construído?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Coesão é ligação linguística superficial; coerência é o sentido lógico global — um texto pode ter uma sem ter a outra.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princípios da coerência.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Continuidade: retomada de temas, sem saltos desconexos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Progressão: informação nova a cada parte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contradição: as informações não podem se contradizer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Articulação: relação lógica compreensível entre as partes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texto coeso (bem conectado) é automaticamente coerente.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é filho único. Seu irmão mora em outra cidade": qual princípio é violado?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Diz ser filho único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Depois menciona um irmão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Viola a não contradição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princípios de coerência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princípio de coerência é violado em "Ele é filho único. Seu irmão mais velho mora em outra cidade"?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seu texto perguntando: alguma informação contradiz outra já dada antes?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contradição — dizer que é filho único contradiz a menção posterior a um irmão.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de qualidade precisa ser coeso E coerente ao mesmo tempo.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revisão crítica de qualquer produção textual.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argumentação (tese, argumento, fundamentação e refutação).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2026-09-19T11:20:39Z</dcterms:created>
  <dcterms:modified xsi:type="dcterms:W3CDTF">2026-09-19T11:20:39Z</dcterms:modified>
</cp:coreProperties>
</file>