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QUÍMICA · AULA 100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Porcentagem em Massa e em Volume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m/m, v/v e m/v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Porcentagem em massa e em volume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quando um rótulo de álcool diz '70% (v/v)'?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Porcentagem em massa (m/m) e em volume (v/v) expressam a proporção de soluto por 100 unidades de solução; a forma massa/volume (m/v) é comum em soluções aquosas diluídas.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variações da mesma ideia.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% m/m: massa de soluto por 100 de massa de solução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% v/v: volume de soluto por 100 de volume de solução (líquido em líquido)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% m/v: massa de soluto (g) por 100 mL de solução (comum em soluções aquosas diluídas)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v/v para sólidos dissolvidos em líquidos — v/v é usado quando soluto e solvente são ambos líquidos; para sólido em líquido, usa-se m/m ou m/v.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Soro fisiológico é 0,9% (m/v). Quantos gramas de NaCl há em 500 mL?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0,9% (m/v) = 0,9 g a cada 100 mL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 mL é 5 vezes 100 mL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0,9 × 5 = 4,5 g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m/m, v/v e m/v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solução de soro fisiológico é 0,9% (m/v). Quantos gramas de NaCl há em 500 mL dessa solução?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Rótulos de bebidas alcoólicas usam v/v; soros e medicamentos aquosos costumam usar m/v.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0,9% (m/v) = 0,9 g a cada 100 mL. Em 500 mL: 0,9 × 5 = 4,5 g.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qual tipo de porcentagem está sendo usada é o primeiro passo antes de qualquer cálculo.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ppm,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partes por milhão (concentração em questões ambientais).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Soluções e Concentração · Aula 100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2026-09-20T17:03:55Z</dcterms:created>
  <dcterms:modified xsi:type="dcterms:W3CDTF">2026-09-20T17:03:55Z</dcterms:modified>
</cp:coreProperties>
</file>