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QUÍMICA · AULA 101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Partes por Milhão (ppm)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Concentração em questões ambientais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Partes por milhão: concentração em questões ambientais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expressar a concentração de um poluente na água, quando ela é tão pequena que porcentagem já não seria prática?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ppm (partes por milhão) é usado para concentrações muito baixas; em soluções aquosas diluídas, 1 ppm equivale a 1 mg de soluto por 1 L de solução.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unidade para quantidades minúsculas.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ppm: partes por milhão, para concentrações muito baixas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 água (densidade ~1 kg/L): 1 ppm ≈ 1 mg/L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Muito usado em normas de qualidade da água e controle de poluentes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ppm é uma unidade só teórica — ela é usada na prática em normas reais de potabilidade e controle ambiental.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água tem 5 ppm de um poluente. Quantos mg há em 2 L dessa água?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ppm = 5 mg/L (em água)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Multiplique pelo volume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× 2 = 10 mg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ppm em contexto ambiental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amostra de água tem 5 ppm de um poluente. Quantos mg desse poluente há em 2 L dessa água?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água, trate ppm e mg/L como equivalentes — essa aproximação é o que torna o cálculo simples.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ppm = 5 mg/L. Em 2 L: 5 × 2 = 10 mg.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ppm conecta a Química de soluções diretamente a questões reais de meio ambiente e saúde pública.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diluição de soluções,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diluição de soluções.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2026-09-20T17:03:55Z</dcterms:created>
  <dcterms:modified xsi:type="dcterms:W3CDTF">2026-09-20T17:03:55Z</dcterms:modified>
</cp:coreProperties>
</file>